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66" r:id="rId4"/>
    <p:sldId id="267" r:id="rId5"/>
    <p:sldId id="268" r:id="rId6"/>
    <p:sldId id="269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SEVEN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MAKE THE SHERIFF SHOOT A GUN.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Position the Sheriff’s Arm, Part 1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6219"/>
            <a:ext cx="2286000" cy="355994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Rotate the sheriff’s right arm backward 0.15 revolutions.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00200"/>
            <a:ext cx="6144240" cy="506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329" y="1600199"/>
            <a:ext cx="1205346" cy="213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562600" y="2667000"/>
            <a:ext cx="1752600" cy="28575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2: </a:t>
            </a:r>
            <a:r>
              <a:rPr lang="en-US" b="1" dirty="0"/>
              <a:t>Position the Sheriff’s Arm, Part </a:t>
            </a:r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6219"/>
            <a:ext cx="2133600" cy="355994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 smtClean="0"/>
              <a:t>Rotate the sheriff’s right forearm forwards 0.15 revolutions.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6392987" cy="51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505" y="1423219"/>
            <a:ext cx="1190270" cy="215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562600" y="2524125"/>
            <a:ext cx="1752600" cy="28575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0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3: Add the Sheriff’s Revolver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1"/>
            <a:ext cx="3868022" cy="308804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revolver from the “Old West” gallery to your Alice world.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revolver’s point-of-view to the sheriff’s right hand.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Turn the revolver forward 0.30 revolutions.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Move the revolver forward 0.05 meters.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22" y="1447800"/>
            <a:ext cx="499022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35840"/>
            <a:ext cx="1524000" cy="219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160" y="4535839"/>
            <a:ext cx="1676400" cy="219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320" y="4535839"/>
            <a:ext cx="1774923" cy="219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72821" y="3505199"/>
            <a:ext cx="4837827" cy="685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+mj-lt"/>
              <a:buAutoNum type="arabicParenR" startAt="5"/>
            </a:pPr>
            <a:r>
              <a:rPr lang="en-US" b="1" dirty="0" smtClean="0"/>
              <a:t>Move the revolver to the left 0.02 meters.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535840"/>
            <a:ext cx="1772302" cy="219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837780" y="5406408"/>
            <a:ext cx="3810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217940" y="5406388"/>
            <a:ext cx="3810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696622" y="5406388"/>
            <a:ext cx="3810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123" y="1905000"/>
            <a:ext cx="6396627" cy="492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4:  Position the Sheriff’s Revolver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2347323" cy="426719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Move the revolver up 0.02 meters.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vehicle of the revolver to the to the sheriff’s hand.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769806"/>
            <a:ext cx="1971675" cy="2200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69806"/>
            <a:ext cx="1772302" cy="2198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6596388" y="2641343"/>
            <a:ext cx="3810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1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5: Animate the Sheriff’s Arm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876800" cy="50292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line “</a:t>
            </a:r>
            <a:r>
              <a:rPr lang="en-US" b="1" dirty="0" err="1" smtClean="0"/>
              <a:t>sheriff.upperBody.rightArm.turn</a:t>
            </a:r>
            <a:r>
              <a:rPr lang="en-US" b="1" dirty="0" smtClean="0"/>
              <a:t> backward 0.23 revolutions” to the </a:t>
            </a:r>
            <a:r>
              <a:rPr lang="en-US" b="1" dirty="0" err="1" smtClean="0"/>
              <a:t>world.resetPlayer</a:t>
            </a:r>
            <a:r>
              <a:rPr lang="en-US" b="1" dirty="0" smtClean="0"/>
              <a:t>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/>
              <a:t>Add the line “</a:t>
            </a:r>
            <a:r>
              <a:rPr lang="en-US" b="1" dirty="0" err="1" smtClean="0"/>
              <a:t>sheriff.upperBody.rightArm.roll</a:t>
            </a:r>
            <a:r>
              <a:rPr lang="en-US" b="1" dirty="0" err="1"/>
              <a:t>.</a:t>
            </a:r>
            <a:r>
              <a:rPr lang="en-US" b="1" dirty="0" err="1" smtClean="0"/>
              <a:t>right</a:t>
            </a:r>
            <a:r>
              <a:rPr lang="en-US" b="1" dirty="0" smtClean="0"/>
              <a:t> </a:t>
            </a:r>
            <a:r>
              <a:rPr lang="en-US" b="1" dirty="0"/>
              <a:t>0.23 revolutions” to the </a:t>
            </a:r>
            <a:r>
              <a:rPr lang="en-US" b="1" dirty="0" err="1"/>
              <a:t>world.resetPlayer</a:t>
            </a:r>
            <a:r>
              <a:rPr lang="en-US" b="1" dirty="0"/>
              <a:t> method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Play your world.  Do you like the way it moves?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“do together” statement to the </a:t>
            </a:r>
            <a:r>
              <a:rPr lang="en-US" b="1" dirty="0" err="1" smtClean="0"/>
              <a:t>world.resetPlayer</a:t>
            </a:r>
            <a:r>
              <a:rPr lang="en-US" b="1" dirty="0" smtClean="0"/>
              <a:t> method, and move the two new statements to it.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world method called “</a:t>
            </a:r>
            <a:r>
              <a:rPr lang="en-US" b="1" dirty="0" err="1" smtClean="0"/>
              <a:t>placeTarget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Call </a:t>
            </a:r>
            <a:r>
              <a:rPr lang="en-US" b="1" dirty="0" err="1" smtClean="0"/>
              <a:t>world.placeTarget</a:t>
            </a:r>
            <a:r>
              <a:rPr lang="en-US" b="1" dirty="0" smtClean="0"/>
              <a:t> from the “my first method” method.</a:t>
            </a:r>
            <a:endParaRPr lang="en-US" b="1" dirty="0"/>
          </a:p>
          <a:p>
            <a:pPr marL="514350" indent="-514350">
              <a:buFont typeface="+mj-lt"/>
              <a:buAutoNum type="arabicParenR"/>
            </a:pPr>
            <a:endParaRPr lang="en-US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31" y="1524000"/>
            <a:ext cx="360354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311" y="3291619"/>
            <a:ext cx="3627564" cy="181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135701"/>
            <a:ext cx="2667000" cy="150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11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2-3-2014 1.21.32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227</Words>
  <Application>Microsoft Office PowerPoint</Application>
  <PresentationFormat>On-screen Show (4:3)</PresentationFormat>
  <Paragraphs>28</Paragraphs>
  <Slides>7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LESSON SEVEN</vt:lpstr>
      <vt:lpstr>Step 1: Position the Sheriff’s Arm, Part 1</vt:lpstr>
      <vt:lpstr>Step 2: Position the Sheriff’s Arm, Part 2</vt:lpstr>
      <vt:lpstr>Step 3: Add the Sheriff’s Revolver</vt:lpstr>
      <vt:lpstr>Step 4:  Position the Sheriff’s Revolver</vt:lpstr>
      <vt:lpstr>Step 5: Animate the Sheriff’s Arm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80</cp:revision>
  <dcterms:created xsi:type="dcterms:W3CDTF">2014-11-12T16:45:26Z</dcterms:created>
  <dcterms:modified xsi:type="dcterms:W3CDTF">2015-03-14T03:02:56Z</dcterms:modified>
</cp:coreProperties>
</file>